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86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64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45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71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65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62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21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04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58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79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68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B1034-C334-4525-8C0F-23731CFE7F8F}" type="datetimeFigureOut">
              <a:rPr lang="en-IN" smtClean="0"/>
              <a:t>20/02/2022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394A-13EB-4717-A1D0-F237F5DA5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2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322217"/>
            <a:ext cx="11338560" cy="59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0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9" y="357051"/>
            <a:ext cx="11564982" cy="60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3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235131"/>
            <a:ext cx="11260183" cy="61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7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6" y="339634"/>
            <a:ext cx="11007634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8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" y="452846"/>
            <a:ext cx="11303726" cy="58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1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539931"/>
            <a:ext cx="11103429" cy="55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0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3" y="271621"/>
            <a:ext cx="10284824" cy="648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1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0" y="330926"/>
            <a:ext cx="9814561" cy="60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4" y="235130"/>
            <a:ext cx="11399643" cy="61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4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2" y="374468"/>
            <a:ext cx="11313768" cy="59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4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8" y="357051"/>
            <a:ext cx="11237544" cy="600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6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374469"/>
            <a:ext cx="11295017" cy="60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2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7" y="228322"/>
            <a:ext cx="1114902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8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9" y="383177"/>
            <a:ext cx="11260181" cy="57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74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18" y="374469"/>
            <a:ext cx="10621363" cy="60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7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0" y="319770"/>
            <a:ext cx="11758679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1" y="252548"/>
            <a:ext cx="11460436" cy="58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53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56" y="478971"/>
            <a:ext cx="11392887" cy="61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8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3" y="278674"/>
            <a:ext cx="10891152" cy="6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4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91589"/>
            <a:ext cx="11283140" cy="62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391886"/>
            <a:ext cx="11112136" cy="61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6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" y="287382"/>
            <a:ext cx="1139952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5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6" y="348342"/>
            <a:ext cx="11234057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67357"/>
            <a:ext cx="11216639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330926"/>
            <a:ext cx="10624458" cy="60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3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330926"/>
            <a:ext cx="11338560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89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391886"/>
            <a:ext cx="11216640" cy="58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2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2022-02-20T08:15:36Z</dcterms:created>
  <dcterms:modified xsi:type="dcterms:W3CDTF">2022-02-20T08:31:15Z</dcterms:modified>
</cp:coreProperties>
</file>